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92" r:id="rId8"/>
  </p:sldMasterIdLst>
  <p:notesMasterIdLst>
    <p:notesMasterId r:id="rId20"/>
  </p:notesMasterIdLst>
  <p:handoutMasterIdLst>
    <p:handoutMasterId r:id="rId21"/>
  </p:handoutMasterIdLst>
  <p:sldIdLst>
    <p:sldId id="256" r:id="rId9"/>
    <p:sldId id="264" r:id="rId10"/>
    <p:sldId id="265" r:id="rId11"/>
    <p:sldId id="266" r:id="rId12"/>
    <p:sldId id="259" r:id="rId13"/>
    <p:sldId id="258" r:id="rId14"/>
    <p:sldId id="260" r:id="rId15"/>
    <p:sldId id="257" r:id="rId16"/>
    <p:sldId id="267" r:id="rId17"/>
    <p:sldId id="268" r:id="rId18"/>
    <p:sldId id="261" r:id="rId19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0326" autoAdjust="0"/>
  </p:normalViewPr>
  <p:slideViewPr>
    <p:cSldViewPr snapToGrid="0">
      <p:cViewPr varScale="1">
        <p:scale>
          <a:sx n="89" d="100"/>
          <a:sy n="89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973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12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24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437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2854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460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153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89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536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220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0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1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09" y="4364303"/>
            <a:ext cx="351130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3337" y="365760"/>
            <a:ext cx="11252498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國有國法，家有家規。</a:t>
            </a:r>
            <a:endParaRPr lang="en-US" altLang="zh-TW" sz="48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我能做到哪些守規守法的行為？</a:t>
            </a:r>
            <a:endParaRPr lang="zh-HK" alt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書卷 (垂直) 2"/>
          <p:cNvSpPr/>
          <p:nvPr/>
        </p:nvSpPr>
        <p:spPr>
          <a:xfrm>
            <a:off x="193638" y="1828800"/>
            <a:ext cx="4001845" cy="4270786"/>
          </a:xfrm>
          <a:prstGeom prst="verticalScroll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書卷 (垂直) 3"/>
          <p:cNvSpPr/>
          <p:nvPr/>
        </p:nvSpPr>
        <p:spPr>
          <a:xfrm>
            <a:off x="4098663" y="2368475"/>
            <a:ext cx="4001845" cy="4270786"/>
          </a:xfrm>
          <a:prstGeom prst="verticalScroll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書卷 (垂直) 4"/>
          <p:cNvSpPr/>
          <p:nvPr/>
        </p:nvSpPr>
        <p:spPr>
          <a:xfrm>
            <a:off x="8100508" y="1828800"/>
            <a:ext cx="4001845" cy="4270786"/>
          </a:xfrm>
          <a:prstGeom prst="verticalScrol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19779" y="2560319"/>
            <a:ext cx="2554941" cy="328108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4804" y="3121509"/>
            <a:ext cx="2554941" cy="328108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32029" y="2560319"/>
            <a:ext cx="2554941" cy="328108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0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05706" y="134843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90" y="2645050"/>
            <a:ext cx="351130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408" y="1081118"/>
            <a:ext cx="7660255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勤勞</a:t>
            </a:r>
            <a:r>
              <a:rPr lang="zh-TW" altLang="en-US" sz="5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守法．行出善良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6508" y="2669650"/>
            <a:ext cx="7668882" cy="326986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透過在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日常生活中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多參與家中、學校及社會不同</a:t>
            </a: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勤奮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向上；建立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群體意識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，實踐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遵規守法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，自制自律，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學生勤勞、守法的正確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" y="658299"/>
            <a:ext cx="2783202" cy="29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02900" y="0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我能如何為不同人服務？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56216" y="1624404"/>
            <a:ext cx="3528508" cy="4744123"/>
          </a:xfrm>
          <a:prstGeom prst="roundRect">
            <a:avLst>
              <a:gd name="adj" fmla="val 13618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4334933" y="1624403"/>
            <a:ext cx="3528508" cy="4744123"/>
          </a:xfrm>
          <a:prstGeom prst="roundRect">
            <a:avLst>
              <a:gd name="adj" fmla="val 136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8013650" y="1624403"/>
            <a:ext cx="3528508" cy="4744123"/>
          </a:xfrm>
          <a:prstGeom prst="roundRect">
            <a:avLst>
              <a:gd name="adj" fmla="val 136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3566" y="1914861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家庭層面</a:t>
            </a:r>
            <a:endParaRPr lang="zh-TW" altLang="en-US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52283" y="1914861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學校層面</a:t>
            </a:r>
            <a:endParaRPr lang="zh-TW" altLang="en-US" sz="28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31000" y="1914861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社會層面</a:t>
            </a:r>
            <a:endParaRPr lang="zh-TW" altLang="en-US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3566" y="2667895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30999" y="2712343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52282" y="2667894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aa795c9b875725c4538dafa97fddb4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af41fb2d8da5068d6df022a305a3838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0158c6c-36f6-421c-8fe4-033d3e8a33cd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048A94E0-C08B-4E4B-B301-66668216F6A3}"/>
</file>

<file path=customXml/itemProps2.xml><?xml version="1.0" encoding="utf-8"?>
<ds:datastoreItem xmlns:ds="http://schemas.openxmlformats.org/officeDocument/2006/customXml" ds:itemID="{5EF6CC88-D372-4809-9283-9BAD6B609CB4}"/>
</file>

<file path=customXml/itemProps3.xml><?xml version="1.0" encoding="utf-8"?>
<ds:datastoreItem xmlns:ds="http://schemas.openxmlformats.org/officeDocument/2006/customXml" ds:itemID="{F70DE472-6C52-4102-AC8A-BD7D75CEE421}"/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185</Words>
  <Application>Microsoft Office PowerPoint</Application>
  <PresentationFormat>寬螢幕</PresentationFormat>
  <Paragraphs>58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11</vt:i4>
      </vt:variant>
    </vt:vector>
  </HeadingPairs>
  <TitlesOfParts>
    <vt:vector size="25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Office 佈景主題</vt:lpstr>
      <vt:lpstr>PowerPoint 簡報</vt:lpstr>
      <vt:lpstr>PowerPoint 簡報</vt:lpstr>
      <vt:lpstr>PowerPoint 簡報</vt:lpstr>
      <vt:lpstr>勤勞守法．行出善良</vt:lpstr>
      <vt:lpstr>我今天要感恩的是 ……</vt:lpstr>
      <vt:lpstr>PowerPoint 簡報</vt:lpstr>
      <vt:lpstr>PowerPoint 簡報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CHOW, Angela/SCDO(MCNE)4</cp:lastModifiedBy>
  <cp:revision>67</cp:revision>
  <dcterms:created xsi:type="dcterms:W3CDTF">2019-07-24T02:11:37Z</dcterms:created>
  <dcterms:modified xsi:type="dcterms:W3CDTF">2023-06-30T09:03:20Z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